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1180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8" r:id="rId116"/>
    <p:sldId id="690" r:id="rId117"/>
    <p:sldId id="691" r:id="rId118"/>
    <p:sldId id="692" r:id="rId119"/>
    <p:sldId id="693" r:id="rId120"/>
    <p:sldId id="694" r:id="rId121"/>
    <p:sldId id="695" r:id="rId122"/>
    <p:sldId id="696" r:id="rId123"/>
    <p:sldId id="697" r:id="rId124"/>
    <p:sldId id="677" r:id="rId125"/>
    <p:sldId id="678" r:id="rId126"/>
    <p:sldId id="379" r:id="rId127"/>
  </p:sldIdLst>
  <p:sldSz cx="12192000" cy="6858000"/>
  <p:notesSz cx="6858000" cy="9144000"/>
  <p:embeddedFontLst>
    <p:embeddedFont>
      <p:font typeface="隶书" panose="02010600030101010101" pitchFamily="49" charset="-122"/>
      <p:regular r:id="rId131"/>
    </p:embeddedFont>
    <p:embeddedFont>
      <p:font typeface="微软雅黑" panose="020B0503020204020204" pitchFamily="34" charset="-122"/>
      <p:regular r:id="rId132"/>
    </p:embeddedFont>
    <p:embeddedFont>
      <p:font typeface="Calibri" panose="020F0502020204030204" charset="0"/>
      <p:regular r:id="rId133"/>
      <p:bold r:id="rId134"/>
      <p:italic r:id="rId135"/>
      <p:boldItalic r:id="rId136"/>
    </p:embeddedFont>
    <p:embeddedFont>
      <p:font typeface="黑体" panose="02010609060101010101" charset="-122"/>
      <p:regular r:id="rId137"/>
    </p:embeddedFont>
    <p:embeddedFont>
      <p:font typeface="华文宋体" panose="02010600040101010101" pitchFamily="2" charset="-122"/>
      <p:regular r:id="rId138"/>
    </p:embeddedFont>
    <p:embeddedFont>
      <p:font typeface="Tahoma" panose="020B0604030504040204" pitchFamily="34" charset="0"/>
      <p:regular r:id="rId139"/>
      <p:bold r:id="rId140"/>
    </p:embeddedFont>
    <p:embeddedFont>
      <p:font typeface="Berlin Sans FB Demi" panose="020E0802020502020306" pitchFamily="34" charset="0"/>
      <p:bold r:id="rId141"/>
    </p:embeddedFont>
    <p:embeddedFont>
      <p:font typeface="Verdana" panose="020B0604030504040204" pitchFamily="34" charset="0"/>
      <p:regular r:id="rId142"/>
      <p:bold r:id="rId143"/>
      <p:italic r:id="rId144"/>
      <p:boldItalic r:id="rId145"/>
    </p:embeddedFont>
    <p:embeddedFont>
      <p:font typeface="Calibri Light" panose="020F0302020204030204" charset="0"/>
      <p:regular r:id="rId146"/>
      <p:italic r:id="rId1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57"/>
        <p:guide pos="325"/>
        <p:guide orient="horz" pos="4102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7" Type="http://schemas.openxmlformats.org/officeDocument/2006/relationships/font" Target="fonts/font17.fntdata"/><Relationship Id="rId146" Type="http://schemas.openxmlformats.org/officeDocument/2006/relationships/font" Target="fonts/font16.fntdata"/><Relationship Id="rId145" Type="http://schemas.openxmlformats.org/officeDocument/2006/relationships/font" Target="fonts/font15.fntdata"/><Relationship Id="rId144" Type="http://schemas.openxmlformats.org/officeDocument/2006/relationships/font" Target="fonts/font14.fntdata"/><Relationship Id="rId143" Type="http://schemas.openxmlformats.org/officeDocument/2006/relationships/font" Target="fonts/font13.fntdata"/><Relationship Id="rId142" Type="http://schemas.openxmlformats.org/officeDocument/2006/relationships/font" Target="fonts/font12.fntdata"/><Relationship Id="rId141" Type="http://schemas.openxmlformats.org/officeDocument/2006/relationships/font" Target="fonts/font11.fntdata"/><Relationship Id="rId140" Type="http://schemas.openxmlformats.org/officeDocument/2006/relationships/font" Target="fonts/font10.fntdata"/><Relationship Id="rId14" Type="http://schemas.openxmlformats.org/officeDocument/2006/relationships/slide" Target="slides/slide11.xml"/><Relationship Id="rId139" Type="http://schemas.openxmlformats.org/officeDocument/2006/relationships/font" Target="fonts/font9.fntdata"/><Relationship Id="rId138" Type="http://schemas.openxmlformats.org/officeDocument/2006/relationships/font" Target="fonts/font8.fntdata"/><Relationship Id="rId137" Type="http://schemas.openxmlformats.org/officeDocument/2006/relationships/font" Target="fonts/font7.fntdata"/><Relationship Id="rId136" Type="http://schemas.openxmlformats.org/officeDocument/2006/relationships/font" Target="fonts/font6.fntdata"/><Relationship Id="rId135" Type="http://schemas.openxmlformats.org/officeDocument/2006/relationships/font" Target="fonts/font5.fntdata"/><Relationship Id="rId134" Type="http://schemas.openxmlformats.org/officeDocument/2006/relationships/font" Target="fonts/font4.fntdata"/><Relationship Id="rId133" Type="http://schemas.openxmlformats.org/officeDocument/2006/relationships/font" Target="fonts/font3.fntdata"/><Relationship Id="rId132" Type="http://schemas.openxmlformats.org/officeDocument/2006/relationships/font" Target="fonts/font2.fntdata"/><Relationship Id="rId131" Type="http://schemas.openxmlformats.org/officeDocument/2006/relationships/font" Target="fonts/font1.fntdata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9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1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OX8}DA8(BXQT%0%K3_T8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220" y="1134745"/>
            <a:ext cx="6894195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198240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" y="1239520"/>
            <a:ext cx="8692515" cy="501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qile\Desktop\软件工程\参考图片\第四节\图片3.png图片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62386" y="4215548"/>
              <a:ext cx="1156335" cy="1421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系统管理员负责维护系统正常运行；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6" y="1387463"/>
            <a:ext cx="2286016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9368</Words>
  <Application>WPS 演示</Application>
  <PresentationFormat>宽屏</PresentationFormat>
  <Paragraphs>1327</Paragraphs>
  <Slides>124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455</cp:revision>
  <dcterms:created xsi:type="dcterms:W3CDTF">2013-08-14T15:08:00Z</dcterms:created>
  <dcterms:modified xsi:type="dcterms:W3CDTF">2018-10-29T01:42:45Z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